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oundtripDataSignature="AMtx7mh9mNdkYdYKiAuFtQC4n0OjnxfCCw==" r:id="rId11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EDA"/>
    <a:srgbClr val="F7E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144" y="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37106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1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464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9695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209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80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40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EEDA"/>
            </a:gs>
            <a:gs pos="100000">
              <a:srgbClr val="F7E8CD"/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7;p1"/>
          <p:cNvSpPr/>
          <p:nvPr userDrawn="1"/>
        </p:nvSpPr>
        <p:spPr>
          <a:xfrm>
            <a:off x="997901" y="4632723"/>
            <a:ext cx="8146099" cy="510000"/>
          </a:xfrm>
          <a:prstGeom prst="rect">
            <a:avLst/>
          </a:prstGeom>
          <a:solidFill>
            <a:srgbClr val="00AFDB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1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PNSQC2021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1" name="Google Shape;86;p1"/>
          <p:cNvPicPr preferRelativeResize="0"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5850"/>
            <a:ext cx="997901" cy="95351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88;p1"/>
          <p:cNvSpPr/>
          <p:nvPr userDrawn="1"/>
        </p:nvSpPr>
        <p:spPr>
          <a:xfrm>
            <a:off x="8191500" y="4195850"/>
            <a:ext cx="958900" cy="95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89;p1"/>
          <p:cNvSpPr txBox="1"/>
          <p:nvPr userDrawn="1"/>
        </p:nvSpPr>
        <p:spPr>
          <a:xfrm>
            <a:off x="2686050" y="4647146"/>
            <a:ext cx="4362450" cy="4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Paper Title/personalized </a:t>
            </a: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1800" b="1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hashtags</a:t>
            </a: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here</a:t>
            </a:r>
            <a:endParaRPr sz="1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8178800" y="4262482"/>
            <a:ext cx="98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Company </a:t>
            </a:r>
          </a:p>
          <a:p>
            <a:pPr algn="ctr"/>
            <a:r>
              <a:rPr lang="en-US" b="1" dirty="0" smtClean="0"/>
              <a:t>Or</a:t>
            </a:r>
            <a:r>
              <a:rPr lang="en-US" b="1" baseline="0" dirty="0" smtClean="0"/>
              <a:t> </a:t>
            </a:r>
            <a:r>
              <a:rPr lang="en-US" b="1" dirty="0" smtClean="0"/>
              <a:t>Personal</a:t>
            </a:r>
            <a:r>
              <a:rPr lang="en-US" b="1" baseline="0" dirty="0" smtClean="0"/>
              <a:t> </a:t>
            </a:r>
          </a:p>
          <a:p>
            <a:pPr algn="ctr"/>
            <a:r>
              <a:rPr lang="en-US" b="1" baseline="0" dirty="0" smtClean="0"/>
              <a:t>Logo/Name</a:t>
            </a:r>
          </a:p>
          <a:p>
            <a:pPr algn="ctr"/>
            <a:r>
              <a:rPr lang="en-US" b="1" baseline="0" dirty="0" smtClean="0"/>
              <a:t>Here</a:t>
            </a:r>
            <a:endParaRPr lang="en-US" b="1" dirty="0"/>
          </a:p>
        </p:txBody>
      </p:sp>
      <p:sp>
        <p:nvSpPr>
          <p:cNvPr id="16" name="Google Shape;16;p5"/>
          <p:cNvSpPr txBox="1">
            <a:spLocks/>
          </p:cNvSpPr>
          <p:nvPr userDrawn="1"/>
        </p:nvSpPr>
        <p:spPr>
          <a:xfrm>
            <a:off x="7416800" y="4767263"/>
            <a:ext cx="5143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uk-UA" sz="1100" smtClean="0">
                <a:solidFill>
                  <a:srgbClr val="FFFFFF"/>
                </a:solidFill>
              </a:rPr>
              <a:pPr/>
              <a:t>‹#›</a:t>
            </a:fld>
            <a:endParaRPr lang="uk-UA" sz="1100" dirty="0">
              <a:solidFill>
                <a:srgbClr val="FFFFF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/>
          </a:bodyPr>
          <a:lstStyle/>
          <a:p>
            <a:r>
              <a:rPr lang="en-US"/>
              <a:t>Title Here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2300" dirty="0"/>
              <a:t>Your Name Here</a:t>
            </a:r>
            <a:endParaRPr sz="2300" dirty="0"/>
          </a:p>
          <a:p>
            <a:pPr marL="0" indent="0"/>
            <a:r>
              <a:rPr lang="en-US" sz="2300" dirty="0"/>
              <a:t>PNSQC </a:t>
            </a:r>
            <a:r>
              <a:rPr lang="en-US" sz="2300" dirty="0" smtClean="0"/>
              <a:t>2021</a:t>
            </a: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SzPts val="4400"/>
            </a:pP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 marL="171450" indent="-38100">
              <a:spcBef>
                <a:spcPts val="0"/>
              </a:spcBef>
              <a:buSzPts val="2800"/>
              <a:buNone/>
            </a:pP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SzPts val="4400"/>
            </a:pPr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1076081" y="3774643"/>
            <a:ext cx="7236450" cy="653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buSzPts val="1800"/>
            </a:pPr>
            <a:r>
              <a:rPr lang="en-US" sz="1400" dirty="0">
                <a:latin typeface="Calibri"/>
                <a:ea typeface="Calibri"/>
                <a:cs typeface="Calibri"/>
                <a:sym typeface="Calibri"/>
              </a:rPr>
              <a:t>Prefer use of Calibri font, with body font size being no smaller than 18.</a:t>
            </a:r>
            <a:endParaRPr sz="1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406" y="1413723"/>
            <a:ext cx="3585972" cy="225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</Words>
  <Application>Microsoft Office PowerPoint</Application>
  <PresentationFormat>On-screen Show (16:9)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Title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moss</dc:creator>
  <cp:lastModifiedBy>moss</cp:lastModifiedBy>
  <cp:revision>13</cp:revision>
  <dcterms:created xsi:type="dcterms:W3CDTF">2020-07-06T23:16:02Z</dcterms:created>
  <dcterms:modified xsi:type="dcterms:W3CDTF">2021-06-07T04:37:35Z</dcterms:modified>
</cp:coreProperties>
</file>